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</p:sldIdLst>
  <p:sldSz cx="12192000" cy="6858000"/>
  <p:notesSz cx="9939338" cy="68072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108" y="4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EF64332-4B03-4A7B-87DB-5ACD4AB6E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A49D85BE-FAE0-4C3F-9D71-11A74FFC54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36092-6EA5-4F5A-AE2E-F9BA685573DE}" type="datetimeFigureOut">
              <a:rPr lang="ko-KR" altLang="en-US" smtClean="0"/>
              <a:t>2025-03-29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B7289614-BACD-4C4C-8794-757F923BEC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D849E3EA-7E25-4F22-8879-5B1ED51D8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2E905-AAA2-4328-933A-9F2D93395A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4258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D2E2EF-8C08-4403-9319-28F251DD7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D86F079-959F-421E-879D-71B72DDE46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2D96541-3484-43FB-8B3F-529DC7487D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536092-6EA5-4F5A-AE2E-F9BA685573DE}" type="datetimeFigureOut">
              <a:rPr lang="ko-KR" altLang="en-US" smtClean="0"/>
              <a:t>2025-03-29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F367535-4ADC-491B-B4EF-0F64F79016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30D75E8-5135-4ACA-86B3-C025587EB4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D2E905-AAA2-4328-933A-9F2D93395A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6745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s://www.youtube.com/watch?v=eNiC5i2l0Kc" TargetMode="Externa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s://youtu.be/kei2bGjtkO0?si=9jmn061-tlkFAQUW" TargetMode="Externa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hyperlink" Target="https://www.youtube.com/watch?v=hW6NrnOk8LE" TargetMode="Externa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hyperlink" Target="file:///C:\Users\user\Desktop\%20https:\www.facebook.com\finansforbundetNO\videos\english-version\10156793637468273\" TargetMode="Externa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hyperlink" Target="https://tv.naver.com/v/55984391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531729E2-4004-4C69-A4E7-90EBED2110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DA2F5BF7-F0C1-465B-A8DF-5765AE87207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0665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DDAA736A-CC08-4FB8-AEB3-F423CAEA1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EA0FF389-400D-4759-A58E-84C2BEE5DB1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5386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771AC88C-5C61-4EDD-B9FA-D937098760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0CD7B008-53CD-4417-AD9F-F8D44565AA8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5826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BC5410CB-64F2-480D-8F53-18B475877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6A8535DA-31A1-4199-99CF-06012E8CDFF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2405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4F03A310-D624-41A8-84AE-FF342BF629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2F2EEED3-DCBC-463E-BF7B-E90CCFA1633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7865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7544E044-C48F-4140-B97C-1883662715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9A2FDDE2-2700-467D-AAEF-13B73E4651D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7125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BDB398AB-52A5-4F0D-B312-718CA4BB6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426FD1E7-F5BD-4313-BD47-B6A547BEA92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24214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81FC5190-CDE7-4EB9-A84C-58BAC19EB0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23412665-D5EC-4991-A8D0-6F8B70D21D1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6113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933E90C7-C780-41E6-8DC7-5614ECACF5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32171CE9-E69D-49D1-8611-314B8A92A54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5855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9D4958E1-D380-464C-A166-53ED701A49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39E0C0B7-9F34-4358-AC05-170E2A8E184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7308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8B599D79-A298-440D-B5C3-ECFB36B80C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779D6EE5-5D5D-434C-9674-A14754E1CAE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7339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D32AF73E-B8A1-41E0-A379-28BA27350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74140C90-262B-4001-8FA2-615826707D7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6147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BDC4C89C-B311-4C40-B353-4D91A4861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37C9115D-B667-47A9-9B2B-B8FE7E7C78D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5752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925AB190-54FD-4C43-89B6-F084D136B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B0BCA164-92C1-41AA-BC22-1697D351ECA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9861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AFAEF22E-254F-426C-BBBB-23BF170B23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hlinkClick r:id="rId2"/>
            <a:extLst>
              <a:ext uri="{FF2B5EF4-FFF2-40B4-BE49-F238E27FC236}">
                <a16:creationId xmlns:a16="http://schemas.microsoft.com/office/drawing/2014/main" id="{7EEDBBF8-9636-4E62-A3FE-CEC586ACFACF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1783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2E2978E7-0F9F-4E9A-92ED-4B40C2F9D6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0771D43E-004D-46B2-998F-0D76F7B02F8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9636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2291964A-AD60-4B2F-B8B6-C928C236FC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hlinkClick r:id="rId2"/>
            <a:extLst>
              <a:ext uri="{FF2B5EF4-FFF2-40B4-BE49-F238E27FC236}">
                <a16:creationId xmlns:a16="http://schemas.microsoft.com/office/drawing/2014/main" id="{B639CD6C-B21A-454A-BEAE-C06D501E475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9414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43449BEC-9B7F-48DE-B988-C9D54B41C6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CDE2EB84-EB23-4C47-8C22-2972B3697CB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9101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40C025F9-81A0-4C4F-82F7-1E4813943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8FE45703-3B8A-4C8E-A4AE-3929AB3248E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17984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0D076787-2486-43FE-A4E1-58D7126D59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A7B99E82-FC70-4D0D-BD55-C655AB37BC9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70559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EBF27CA9-D7B0-4973-B0DD-0D384C4B0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95197F35-8A3C-4030-B9DF-69D933FFD61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1010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C200B2A8-0D2D-466F-8DC2-D1FC79FEEF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D4B7357C-CE03-44E2-A248-A5B8ACA0D65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5656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9E9CC362-E921-4294-9B3A-AFD2AB8AA2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4AB282D0-BAEA-455D-BBA6-930B1635D6F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8130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117FD93A-8712-4159-A60A-0CDC7ECAD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3B684F45-0C38-49EA-8C8B-CA50064C53D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93166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C23717AF-9369-467B-9FE7-A8B1C18B4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02A4536A-8667-4609-AB4D-218D45EEA72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02648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96254479-CFD7-490D-BE1C-D78B7353D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1701BA8D-DAEC-4868-BA30-E596EC8BB26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84135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168A422B-85EC-48B9-93D3-F214F8CF51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42D54E9C-8879-4BBB-842F-831283FBCD2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76242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59AABF13-7ACF-425D-82F2-CA2B549D0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58724B17-5A4E-499C-964D-9D935C3A7E7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96232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06F4891A-A5DD-417B-95B9-68BA39ECFB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20F67387-10F2-4C33-8130-E3075A487FC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10745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CD611180-3889-4D3A-A2EF-80637ECC98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B7C2A0A8-5E04-4612-A77D-C4D5E14C1C9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7592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23D12ED5-F06A-479D-9876-EBE4218B58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4B9FBEAE-9921-4CEE-B3FC-745E5AD895C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46052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681F1BE2-B9D2-4E48-8A41-D773D03FE4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68973E1B-4D8F-49C7-AD0D-118AC18C7F2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9117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0C754F3E-F8EF-4DA7-89F0-41FB74E3F4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5AFC6F60-ACD4-47B4-B6D2-8D475C0496B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0986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99B7C738-5493-4F25-B05A-AB558A8FC8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84C81A1B-14D5-4A23-9FEB-22D4F5DA0D3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12034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D6EB7648-535C-4DD5-B552-349C734D50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hlinkClick r:id="rId2"/>
            <a:extLst>
              <a:ext uri="{FF2B5EF4-FFF2-40B4-BE49-F238E27FC236}">
                <a16:creationId xmlns:a16="http://schemas.microsoft.com/office/drawing/2014/main" id="{2B3295F2-8AD6-43CE-8136-65ED085CF919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77044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89C5181E-7EB6-4A33-9D41-D3CE31C321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hlinkClick r:id="rId2" action="ppaction://hlinkfile"/>
            <a:extLst>
              <a:ext uri="{FF2B5EF4-FFF2-40B4-BE49-F238E27FC236}">
                <a16:creationId xmlns:a16="http://schemas.microsoft.com/office/drawing/2014/main" id="{19EAB983-A35A-44FC-AB3A-4D55DF674A14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3482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457FD44A-3384-48E1-8177-6177DE9B2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E7C931FB-CBF0-4E32-AA23-B507B1420F6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41159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560CEEA6-378E-4A6E-8103-A21AAB0312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A276293E-68C1-4BBC-9C92-44AC6F2A821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73906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89BDBA6B-2AB2-462A-B612-9155F1527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8FB927FE-B126-47DF-8818-1FEB8ED713C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75322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D235FA7F-EF95-49C0-BD88-D6F6275F9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1BAC073F-CC2D-409F-9F67-77CF4A0C3AC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61835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C4C91AE9-9A60-47E1-8A01-97C3BABACC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6BCC480A-C5EE-4D08-9AD4-3EE65C60891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76865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A1E74DFD-210F-4FE9-86F5-B736864E23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530407D9-5667-4FAA-BFA4-D47EDD8C108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94181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2C5828E6-C2EB-495A-A48A-22298D009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3C53A715-801E-43BA-85D7-B34388B028B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58956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8E553037-CBCB-46F8-8F0B-C13D75D6A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hlinkClick r:id="rId2"/>
            <a:extLst>
              <a:ext uri="{FF2B5EF4-FFF2-40B4-BE49-F238E27FC236}">
                <a16:creationId xmlns:a16="http://schemas.microsoft.com/office/drawing/2014/main" id="{B1D53009-8661-427F-8314-AD77151636BC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6072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2628FB31-8A12-44FE-AA7A-259186025A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57C728B2-FC76-4AA6-AE39-2AEE5800817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19068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8C676DFB-3D9D-4D56-AC5A-4DAA9A53AF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33193B6D-A92B-473A-86B2-6B3C057CAA4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1555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57AAE991-AA88-47DD-9D4C-5622736992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C87CA806-74B2-44E7-86E1-903B1131310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720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295AFECA-72CD-4BD0-9E39-F15623CBA6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86B41323-4C53-4A28-AA29-835E9B5436E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3873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FA44DA83-74DE-4F67-92C2-07226A5977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D909163E-EFB8-4667-A9AD-B37F0A99793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3506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14B8202A-A0F0-40FF-A0CA-D531996D59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1639CEA7-1770-4424-95BE-938AF6D0BC0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657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와이드스크린</PresentationFormat>
  <Paragraphs>0</Paragraphs>
  <Slides>50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50</vt:i4>
      </vt:variant>
    </vt:vector>
  </HeadingPairs>
  <TitlesOfParts>
    <vt:vector size="53" baseType="lpstr">
      <vt:lpstr>Arial</vt:lpstr>
      <vt:lpstr>맑은 고딕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2</cp:revision>
  <dcterms:created xsi:type="dcterms:W3CDTF">2025-03-29T07:32:41Z</dcterms:created>
  <dcterms:modified xsi:type="dcterms:W3CDTF">2025-03-29T07:34:49Z</dcterms:modified>
</cp:coreProperties>
</file>